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77"/>
    <p:restoredTop sz="95525"/>
  </p:normalViewPr>
  <p:slideViewPr>
    <p:cSldViewPr snapToGrid="0" snapToObjects="1">
      <p:cViewPr varScale="1">
        <p:scale>
          <a:sx n="198" d="100"/>
          <a:sy n="198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BE373-22FB-D347-B1B6-1C2DA04E9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516B7-BF0C-C04B-89E6-E8693FA45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2A1C0-8333-C444-8666-D4D4DF12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622B4-C237-DD44-8134-7CC093BA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15CB1-149D-5D4E-9633-40B1FDAF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20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E386-AA36-9943-B226-666193B52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DEFBC-3493-9E49-9CBE-5791E9D79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0C70B-9C91-D14B-BEE6-7919848B4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E8BD5-8ED8-6C4A-9479-BC41DA0B8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D51A2-99F9-AE4E-BF0A-32C1A83D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6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EFE38D-B048-6448-A847-0C0CC1C7D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3C51AE-4262-2641-8854-1367BD640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A9C6F-06C5-C84C-8DFA-F07E5D89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530C2-0637-F944-B4E0-0D62DD862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FE3E2-A892-9B48-847B-63469797F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79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4747A-538E-FF4A-9DA6-DE8A05D2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78117-E907-174D-B6C7-04BD7A852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DE819-8EEC-2145-A8D0-FDFA42670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C5760-803C-5945-AC93-FEF887D28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83552-471E-8B4C-A065-F8BBA7E1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76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FCF69-7DCE-414E-ACF4-7F024D081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88A72-171B-9B41-AE53-1F1CF7BEE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691AD-D545-784D-8162-8AF59CA37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C8743-C16D-CE40-BE57-24F3CC7B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825F0-9AC1-E843-9AE7-604693676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6A41-D8FB-7D42-9C30-DD28EFE9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D4AC-48CC-D64C-BC62-7E9BEB9A4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666A40-4B5A-2745-9BB8-DE27ADC61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42D4D-F9BE-9049-A338-013C3F9A9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C2D42-8DDA-DD46-9EB4-493F9CCA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2706-EB48-C447-A981-FB6DB984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7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31AD6-79C5-A942-B1EA-554FA814E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6449A-E31F-114D-946E-55610DB24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44BFF-2A82-094C-9CA7-16521AC1D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18103-6B58-BD44-A216-162F4E7D7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30D4E-508B-9A41-9319-DE836110FD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B133A4-011C-634A-9909-351CC47B1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A14AF-95DA-C44D-866A-DEEC2C5F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04BDB2-0A2D-7C4F-94CA-3A57E294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26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767F1-B9E2-DD4E-AADF-0056C9037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6D5D89-D4AE-E249-B181-0E291641D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C517E-919D-A543-AF6C-67A539925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91D1E-626D-3641-BA87-B09A102A5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12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23E013-DB13-C844-BE5F-98CD3B79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84423-5C98-D749-825F-63D84294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D0220-98B7-BF4A-8FDC-DF038821D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371AB-C4E2-C042-A2E5-01FC53EA2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0EFB5-0793-324E-8F24-65D05771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E8BD6-83F2-5A4C-8D82-A7017EB18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C5755-C804-B047-B049-DBF13EC5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996E1-7E10-7E46-B240-52D865E43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4AECD-329E-1745-9004-D9E55CBF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47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6B74-6666-5741-BFA5-88EBDB4B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9EB59B-4124-6F46-818B-C16D97B5C9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1F14E-C3E5-F240-8DD4-B07214FE8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86E55-3B2D-A14F-A496-437C3412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206AC-D5CB-474C-B463-7676580A9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174A8-68CF-B040-A087-5545C378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05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6F657-0956-554B-B010-8926A1BF6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39A35-5B77-F84A-BE35-E20582F5A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D0722-E3A1-614F-938F-DAF649EC9F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0AC52-A106-1C49-AE6A-4A4133881F20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8C8C4-EF9B-794A-8B96-A28CC288E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F8AE3-AFB8-7847-AF39-C4DCC34BE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AAECA-6FE4-A34B-91A9-7FCE032CF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3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A0C3D9-3253-164D-B72D-41C5AC579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45" y="3693351"/>
            <a:ext cx="8110878" cy="30353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B1A9C3-E32B-1E4C-98D0-8EDD2465F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45" y="277422"/>
            <a:ext cx="8110878" cy="30332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E6D4FC-457F-2B4E-816C-215ED4092722}"/>
              </a:ext>
            </a:extLst>
          </p:cNvPr>
          <p:cNvSpPr txBox="1"/>
          <p:nvPr/>
        </p:nvSpPr>
        <p:spPr>
          <a:xfrm>
            <a:off x="775545" y="3429000"/>
            <a:ext cx="2698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45°C Cycling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6350E4B-F9EA-C646-9A4E-AD0208E32EA9}"/>
              </a:ext>
            </a:extLst>
          </p:cNvPr>
          <p:cNvSpPr txBox="1"/>
          <p:nvPr/>
        </p:nvSpPr>
        <p:spPr>
          <a:xfrm>
            <a:off x="775545" y="0"/>
            <a:ext cx="2698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Room Temperature Cycling</a:t>
            </a:r>
          </a:p>
        </p:txBody>
      </p:sp>
    </p:spTree>
    <p:extLst>
      <p:ext uri="{BB962C8B-B14F-4D97-AF65-F5344CB8AC3E}">
        <p14:creationId xmlns:p14="http://schemas.microsoft.com/office/powerpoint/2010/main" val="441045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Weng, Andrew</dc:creator>
  <cp:lastModifiedBy>Weng, Andrew</cp:lastModifiedBy>
  <cp:revision>29</cp:revision>
  <dcterms:created xsi:type="dcterms:W3CDTF">2020-11-29T20:16:05Z</dcterms:created>
  <dcterms:modified xsi:type="dcterms:W3CDTF">2020-12-23T23:18:36Z</dcterms:modified>
</cp:coreProperties>
</file>

<file path=docProps/thumbnail.jpeg>
</file>